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365" r:id="rId4"/>
    <p:sldId id="366" r:id="rId5"/>
    <p:sldId id="367" r:id="rId6"/>
    <p:sldId id="369" r:id="rId7"/>
    <p:sldId id="368" r:id="rId8"/>
    <p:sldId id="357" r:id="rId9"/>
    <p:sldId id="352" r:id="rId1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C4A"/>
    <a:srgbClr val="F4F1CB"/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59322" autoAdjust="0"/>
  </p:normalViewPr>
  <p:slideViewPr>
    <p:cSldViewPr snapToGrid="0">
      <p:cViewPr varScale="1">
        <p:scale>
          <a:sx n="65" d="100"/>
          <a:sy n="65" d="100"/>
        </p:scale>
        <p:origin x="235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Explicar o que significa segurança digital de forma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"Segurança digital é quando estamos a usar o tablet, ou o telemóvel ou o computador de forma segura, para evitar coisas que possam ser perigosas.”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Perguntar às crianças se usam alguma destas tecnologias e explicar que existem algumas coisas que devemos fazer para nos manter seguros (ex.: pedir ajuda a um adulto quando vemos algo estranho).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as crianças a identificarem comportamentos seguros e inseguros.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"Vamos ver alguns exemplos de utilização de algumas tecnologias.”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</a:t>
            </a:r>
            <a:r>
              <a:rPr lang="pt-PT" b="1" dirty="0"/>
              <a:t>Atividades:</a:t>
            </a:r>
            <a:r>
              <a:rPr lang="pt-PT" dirty="0"/>
              <a:t> Mostrar imagens com exemplos simples e discutir se são situações seguras ou não: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“Usar o tablet (ou outro dispositivo) no quarto sozinho/a e escondido/a?”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as crianças a identificar comportamentos seguros e inseguros.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" Vamos ver outro exemplo...”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</a:t>
            </a:r>
            <a:r>
              <a:rPr lang="pt-PT" b="1" dirty="0"/>
              <a:t>Atividades:</a:t>
            </a:r>
            <a:r>
              <a:rPr lang="pt-PT" dirty="0"/>
              <a:t> Mostrar imagens com exemplos simples e discutir se são situações seguras ou não: “Usar o tablet com os pais?”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406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as crianças a identificar comportamentos seguros e inseguros.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" Vamos ver outro exemplo...”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sz="18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</a:t>
            </a:r>
            <a:r>
              <a:rPr lang="pt-PT" b="1" dirty="0"/>
              <a:t>Atividades:</a:t>
            </a:r>
            <a:r>
              <a:rPr lang="pt-PT" dirty="0"/>
              <a:t> Mostrar imagens com exemplos simples e discutir se são situações seguras ou não: “Clicar em ícones ou em palavras estranhas </a:t>
            </a:r>
            <a:r>
              <a:rPr lang="pt-PT" sz="18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que aparecem no ecrã</a:t>
            </a:r>
            <a:r>
              <a:rPr lang="pt-PT" dirty="0"/>
              <a:t>?”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as crianças a identificar comportamentos seguros e inseguros.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"Vamos ver alguns exemplos. Se alguém me pede para partilhar o meu nome na internet, o que devo fazer? Ou se alguém me envia uma mensagem que eu não conheço”.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Mostrar imagens com exemplos simples e discutir se são situações seguras ou não: “Jogar jogos de luta ou de violência?” 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0572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Reforçar boas práticas de segurança digital.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"Existem algumas regras que nos ajudam a estar seguros quando usamos o tablet ou o computador. Por exemplo, nunca devemos falar com pessoas que não conhecemos.”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que outras regras de segurança elas acham que são importantes. Dicas: "Se aparecer algo estranho, avisar um adulto" e "não partilhar o nome ou fotografias.“ Distribuir papel e lápis de cor para que as crianças criem sinais de alerta simples (de acordo com o que foi falado nos anteriores dispositivos).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65572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a importância de estar seguro ao usar dispositivos digitais.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que aprendemos hoje sobre segurança digital? Por que é importante estarmos seguros quando usamos o tablet ou o computador?“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o que elas acharam mais importante sobre segurança digital e como podem aplicar o que aprenderam ao usar os dispositivos em casa ou na escola.</a:t>
            </a:r>
            <a:br>
              <a:rPr lang="pt-PT" dirty="0"/>
            </a:br>
            <a:br>
              <a:rPr lang="pt-PT" b="1" dirty="0"/>
            </a:br>
            <a:r>
              <a:rPr lang="pt-PT" b="1" dirty="0"/>
              <a:t>Cuidado com as Aplicações:</a:t>
            </a:r>
            <a:r>
              <a:rPr lang="pt-PT" dirty="0"/>
              <a:t> Explique que nem todos os jogos ou apps são seguros e que precisam sempre pedir a um adulto para ajudar a instalar algo novo.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475741" y="2998113"/>
            <a:ext cx="524053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Segurança Digital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desenho, Animação, cama, interior&#10;&#10;Descrição gerada automaticamente">
            <a:extLst>
              <a:ext uri="{FF2B5EF4-FFF2-40B4-BE49-F238E27FC236}">
                <a16:creationId xmlns:a16="http://schemas.microsoft.com/office/drawing/2014/main" id="{C1173DA6-6F3D-475C-8C73-BE59204AE4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99" y="1408326"/>
            <a:ext cx="8542801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vestuário, Cara humana, anime, Animação&#10;&#10;Descrição gerada automaticamente">
            <a:extLst>
              <a:ext uri="{FF2B5EF4-FFF2-40B4-BE49-F238E27FC236}">
                <a16:creationId xmlns:a16="http://schemas.microsoft.com/office/drawing/2014/main" id="{0185BA75-93DA-4D00-9FF0-E414861FF7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17320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32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Imagem 4" descr="Uma imagem com texto, doce, confeitaria, interior&#10;&#10;Descrição gerada automaticamente">
            <a:extLst>
              <a:ext uri="{FF2B5EF4-FFF2-40B4-BE49-F238E27FC236}">
                <a16:creationId xmlns:a16="http://schemas.microsoft.com/office/drawing/2014/main" id="{E0A1E695-AF70-4B7A-851E-D7B7B2A3F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5"/>
          <a:stretch/>
        </p:blipFill>
        <p:spPr>
          <a:xfrm>
            <a:off x="1755996" y="1403362"/>
            <a:ext cx="8680008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parede, desenho, sofá&#10;&#10;Descrição gerada automaticamente">
            <a:extLst>
              <a:ext uri="{FF2B5EF4-FFF2-40B4-BE49-F238E27FC236}">
                <a16:creationId xmlns:a16="http://schemas.microsoft.com/office/drawing/2014/main" id="{FEEA76DB-13CD-47A7-B978-038C12449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47800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890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Agrupar 13">
            <a:extLst>
              <a:ext uri="{FF2B5EF4-FFF2-40B4-BE49-F238E27FC236}">
                <a16:creationId xmlns:a16="http://schemas.microsoft.com/office/drawing/2014/main" id="{92F4577A-970B-4369-9149-352BDAEEC1DE}"/>
              </a:ext>
            </a:extLst>
          </p:cNvPr>
          <p:cNvGrpSpPr/>
          <p:nvPr/>
        </p:nvGrpSpPr>
        <p:grpSpPr>
          <a:xfrm>
            <a:off x="2199624" y="1253522"/>
            <a:ext cx="7792752" cy="5193577"/>
            <a:chOff x="2598420" y="1322970"/>
            <a:chExt cx="7452360" cy="4974199"/>
          </a:xfrm>
        </p:grpSpPr>
        <p:pic>
          <p:nvPicPr>
            <p:cNvPr id="4" name="Imagem 3" descr="Uma imagem com texto, desenho, Desenho animado, slot machine&#10;&#10;Descrição gerada automaticamente">
              <a:extLst>
                <a:ext uri="{FF2B5EF4-FFF2-40B4-BE49-F238E27FC236}">
                  <a16:creationId xmlns:a16="http://schemas.microsoft.com/office/drawing/2014/main" id="{BE4534FA-2FDD-439E-BD02-7E2660FFBF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24" t="2888" b="3110"/>
            <a:stretch/>
          </p:blipFill>
          <p:spPr>
            <a:xfrm>
              <a:off x="2598420" y="1322971"/>
              <a:ext cx="7452360" cy="4974198"/>
            </a:xfrm>
            <a:prstGeom prst="rect">
              <a:avLst/>
            </a:prstGeom>
          </p:spPr>
        </p:pic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FA1EE93B-DA8F-4AF7-A8E2-724EE42327E4}"/>
                </a:ext>
              </a:extLst>
            </p:cNvPr>
            <p:cNvGrpSpPr/>
            <p:nvPr/>
          </p:nvGrpSpPr>
          <p:grpSpPr>
            <a:xfrm>
              <a:off x="6041292" y="2684290"/>
              <a:ext cx="1962756" cy="2149838"/>
              <a:chOff x="6041292" y="2684290"/>
              <a:chExt cx="1962756" cy="2149838"/>
            </a:xfrm>
          </p:grpSpPr>
          <p:sp>
            <p:nvSpPr>
              <p:cNvPr id="6" name="Retângulo 5">
                <a:extLst>
                  <a:ext uri="{FF2B5EF4-FFF2-40B4-BE49-F238E27FC236}">
                    <a16:creationId xmlns:a16="http://schemas.microsoft.com/office/drawing/2014/main" id="{CFFA0F47-72E0-465B-92B6-654A7BB6D156}"/>
                  </a:ext>
                </a:extLst>
              </p:cNvPr>
              <p:cNvSpPr/>
              <p:nvPr/>
            </p:nvSpPr>
            <p:spPr>
              <a:xfrm>
                <a:off x="6225274" y="2684290"/>
                <a:ext cx="1778774" cy="2149838"/>
              </a:xfrm>
              <a:prstGeom prst="rect">
                <a:avLst/>
              </a:prstGeom>
              <a:solidFill>
                <a:srgbClr val="F4F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8" name="Fluxograma: Atraso 7">
                <a:extLst>
                  <a:ext uri="{FF2B5EF4-FFF2-40B4-BE49-F238E27FC236}">
                    <a16:creationId xmlns:a16="http://schemas.microsoft.com/office/drawing/2014/main" id="{0F3CD49C-44E4-4554-B37A-78A8C86C1D3D}"/>
                  </a:ext>
                </a:extLst>
              </p:cNvPr>
              <p:cNvSpPr/>
              <p:nvPr/>
            </p:nvSpPr>
            <p:spPr>
              <a:xfrm rot="10800000">
                <a:off x="6041292" y="3492274"/>
                <a:ext cx="304644" cy="366494"/>
              </a:xfrm>
              <a:prstGeom prst="flowChartDelay">
                <a:avLst/>
              </a:prstGeom>
              <a:solidFill>
                <a:srgbClr val="F4F1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F2DC78FA-3293-4189-A5BA-BBE9B7FD02CD}"/>
                </a:ext>
              </a:extLst>
            </p:cNvPr>
            <p:cNvGrpSpPr/>
            <p:nvPr/>
          </p:nvGrpSpPr>
          <p:grpSpPr>
            <a:xfrm>
              <a:off x="3883152" y="1444752"/>
              <a:ext cx="3194304" cy="755903"/>
              <a:chOff x="3883152" y="1444752"/>
              <a:chExt cx="3194304" cy="755903"/>
            </a:xfrm>
          </p:grpSpPr>
          <p:sp>
            <p:nvSpPr>
              <p:cNvPr id="10" name="Retângulo: Cantos Arredondados 9">
                <a:extLst>
                  <a:ext uri="{FF2B5EF4-FFF2-40B4-BE49-F238E27FC236}">
                    <a16:creationId xmlns:a16="http://schemas.microsoft.com/office/drawing/2014/main" id="{BECA82DF-49E5-4C9C-83A9-D278CEB91988}"/>
                  </a:ext>
                </a:extLst>
              </p:cNvPr>
              <p:cNvSpPr/>
              <p:nvPr/>
            </p:nvSpPr>
            <p:spPr>
              <a:xfrm>
                <a:off x="3883152" y="1444752"/>
                <a:ext cx="3194304" cy="366494"/>
              </a:xfrm>
              <a:prstGeom prst="roundRect">
                <a:avLst/>
              </a:prstGeom>
              <a:solidFill>
                <a:srgbClr val="1F1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3" name="Retângulo: Cantos Arredondados 12">
                <a:extLst>
                  <a:ext uri="{FF2B5EF4-FFF2-40B4-BE49-F238E27FC236}">
                    <a16:creationId xmlns:a16="http://schemas.microsoft.com/office/drawing/2014/main" id="{C13DBE8F-E31B-47BA-AFB9-F186AFAD2DB6}"/>
                  </a:ext>
                </a:extLst>
              </p:cNvPr>
              <p:cNvSpPr/>
              <p:nvPr/>
            </p:nvSpPr>
            <p:spPr>
              <a:xfrm>
                <a:off x="4273296" y="1774226"/>
                <a:ext cx="2609088" cy="426429"/>
              </a:xfrm>
              <a:prstGeom prst="roundRect">
                <a:avLst/>
              </a:prstGeom>
              <a:solidFill>
                <a:srgbClr val="1F1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5BFFD221-8621-49FE-9853-06092195202F}"/>
                </a:ext>
              </a:extLst>
            </p:cNvPr>
            <p:cNvSpPr/>
            <p:nvPr/>
          </p:nvSpPr>
          <p:spPr>
            <a:xfrm>
              <a:off x="3088818" y="1322970"/>
              <a:ext cx="4782972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pt-PT" sz="3000" b="1" cap="none" spc="0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Não falar com </a:t>
              </a:r>
            </a:p>
            <a:p>
              <a:pPr algn="ctr"/>
              <a:r>
                <a:rPr lang="pt-PT" sz="3000" b="1" cap="none" spc="0" dirty="0">
                  <a:ln w="10160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estranhos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092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</TotalTime>
  <Words>586</Words>
  <Application>Microsoft Office PowerPoint</Application>
  <PresentationFormat>Ecrã Panorâmico</PresentationFormat>
  <Paragraphs>43</Paragraphs>
  <Slides>9</Slides>
  <Notes>9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61</cp:revision>
  <dcterms:created xsi:type="dcterms:W3CDTF">2023-12-18T09:39:58Z</dcterms:created>
  <dcterms:modified xsi:type="dcterms:W3CDTF">2024-09-19T12:43:41Z</dcterms:modified>
</cp:coreProperties>
</file>